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9D985-5BCB-4F7B-9AF2-A08196C30D24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EBD02-01CD-4AFA-AD38-E59C56A57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0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Provides the foundation for assessing gaps and making improvements; provides a collective inventory of positive and valued aspects of a community, including places, institutions, programs and people.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EBD02-01CD-4AFA-AD38-E59C56A57C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3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3B8D00D5-D8DA-4C98-9160-477378922D2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BAC29-D31C-4F44-B994-2E0A854D685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tockphoto.com/stock-photo-2164010-overflowing-treasure-chest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einonline.org/newsletters/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Asset Mapping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26,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611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provide methods on how to conduct CAM</a:t>
            </a:r>
          </a:p>
          <a:p>
            <a:r>
              <a:rPr lang="en-US" dirty="0" smtClean="0"/>
              <a:t>To share how CAM can benefit coalition development.</a:t>
            </a:r>
          </a:p>
          <a:p>
            <a:r>
              <a:rPr lang="en-US" dirty="0" smtClean="0"/>
              <a:t>To provide CAM resources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8970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Asset Mapping (CAM)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3657600" y="3016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 descr="http://t0.gstatic.com/images?q=tbn:ANd9GcQOJmnpETZTBa0Pudv2rHc1CKDu75zC2lPMKnUSZu1nAOnXZ7i0kw&amp;t=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76600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hlinkClick r:id="rId5"/>
          </p:cNvPr>
          <p:cNvSpPr>
            <a:spLocks noChangeArrowheads="1"/>
          </p:cNvSpPr>
          <p:nvPr/>
        </p:nvSpPr>
        <p:spPr bwMode="auto">
          <a:xfrm>
            <a:off x="3657600" y="3016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13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Benefits of CAM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 resources</a:t>
            </a:r>
          </a:p>
          <a:p>
            <a:r>
              <a:rPr lang="en-US" dirty="0" smtClean="0"/>
              <a:t>Forge relationships</a:t>
            </a:r>
          </a:p>
          <a:p>
            <a:r>
              <a:rPr lang="en-US" dirty="0" smtClean="0"/>
              <a:t>Strengthen power 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8250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Community Asset Mapping to </a:t>
            </a:r>
            <a:r>
              <a:rPr lang="en-US" smtClean="0"/>
              <a:t>Strengthen Coalitions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Identifies gaps</a:t>
            </a:r>
          </a:p>
          <a:p>
            <a:r>
              <a:rPr lang="en-US" dirty="0" smtClean="0"/>
              <a:t>Strengthens local effort</a:t>
            </a:r>
          </a:p>
          <a:p>
            <a:r>
              <a:rPr lang="en-US" dirty="0" smtClean="0"/>
              <a:t>Expands opportunities for inclusion</a:t>
            </a:r>
          </a:p>
          <a:p>
            <a:r>
              <a:rPr lang="en-US" dirty="0" smtClean="0"/>
              <a:t>Supports CX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6107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</a:t>
            </a:r>
          </a:p>
          <a:p>
            <a:r>
              <a:rPr lang="en-US" dirty="0" smtClean="0"/>
              <a:t>Associations</a:t>
            </a:r>
          </a:p>
          <a:p>
            <a:r>
              <a:rPr lang="en-US" dirty="0" smtClean="0"/>
              <a:t>Institutions</a:t>
            </a:r>
          </a:p>
          <a:p>
            <a:r>
              <a:rPr lang="en-US" dirty="0" smtClean="0"/>
              <a:t>Businesses</a:t>
            </a:r>
          </a:p>
          <a:p>
            <a:r>
              <a:rPr lang="en-US" dirty="0" smtClean="0"/>
              <a:t>Community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539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Skills</a:t>
            </a:r>
          </a:p>
          <a:p>
            <a:r>
              <a:rPr lang="en-US" dirty="0" smtClean="0"/>
              <a:t>Talents</a:t>
            </a:r>
          </a:p>
          <a:p>
            <a:r>
              <a:rPr lang="en-US" dirty="0" smtClean="0"/>
              <a:t>Experiences</a:t>
            </a:r>
          </a:p>
          <a:p>
            <a:endParaRPr lang="en-US" dirty="0"/>
          </a:p>
          <a:p>
            <a:r>
              <a:rPr lang="en-US" dirty="0" smtClean="0"/>
              <a:t>Consider</a:t>
            </a:r>
          </a:p>
          <a:p>
            <a:pPr lvl="3"/>
            <a:r>
              <a:rPr lang="en-US" dirty="0" smtClean="0"/>
              <a:t>Personal</a:t>
            </a:r>
          </a:p>
          <a:p>
            <a:pPr lvl="3"/>
            <a:r>
              <a:rPr lang="en-US" dirty="0" smtClean="0"/>
              <a:t>Professional</a:t>
            </a:r>
          </a:p>
          <a:p>
            <a:pPr lvl="3"/>
            <a:r>
              <a:rPr lang="en-US" dirty="0" smtClean="0"/>
              <a:t>Resources</a:t>
            </a:r>
          </a:p>
          <a:p>
            <a:pPr lvl="3"/>
            <a:r>
              <a:rPr lang="en-US" dirty="0" smtClean="0"/>
              <a:t>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67858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Association Name</a:t>
            </a:r>
          </a:p>
          <a:p>
            <a:r>
              <a:rPr lang="en-US" dirty="0" smtClean="0"/>
              <a:t>Contact person</a:t>
            </a:r>
          </a:p>
          <a:p>
            <a:r>
              <a:rPr lang="en-US" dirty="0" smtClean="0"/>
              <a:t>Contact information</a:t>
            </a:r>
          </a:p>
          <a:p>
            <a:endParaRPr lang="en-US" dirty="0"/>
          </a:p>
          <a:p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Business – Neighborhood, Chamber of Commerce, Diabetes, YMCA, YWCA, Urban League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16242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44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TC101859865[[fn=Kilter]]</Template>
  <TotalTime>625</TotalTime>
  <Words>139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Kilter</vt:lpstr>
      <vt:lpstr>Community Asset Mapping</vt:lpstr>
      <vt:lpstr>Objectives</vt:lpstr>
      <vt:lpstr>Definition</vt:lpstr>
      <vt:lpstr>General Benefits of CAM</vt:lpstr>
      <vt:lpstr>Using Community Asset Mapping to Strengthen Coalitions</vt:lpstr>
      <vt:lpstr>Types</vt:lpstr>
      <vt:lpstr>Individual</vt:lpstr>
      <vt:lpstr>Associations</vt:lpstr>
      <vt:lpstr>Institutions</vt:lpstr>
    </vt:vector>
  </TitlesOfParts>
  <Company>DHCS and CDPH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Asset Mapping</dc:title>
  <dc:creator>Shelton, Shirley (CDPH-CDIC)</dc:creator>
  <cp:lastModifiedBy>Huber, Kate Aileen</cp:lastModifiedBy>
  <cp:revision>18</cp:revision>
  <dcterms:created xsi:type="dcterms:W3CDTF">2011-04-04T23:36:39Z</dcterms:created>
  <dcterms:modified xsi:type="dcterms:W3CDTF">2012-07-27T12:57:27Z</dcterms:modified>
</cp:coreProperties>
</file>